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1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8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90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04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5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49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1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78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04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5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31FA3-FD41-4E14-9C59-DF1836DF62CA}" type="datetimeFigureOut">
              <a:rPr lang="en-US" smtClean="0"/>
              <a:t>2/27/2014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A9FA0-F8A9-4930-85E6-4522868753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42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32000" y="719666"/>
          <a:ext cx="8128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7836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terms:created xsi:type="dcterms:W3CDTF">2014-02-05T15:05:23Z</dcterms:created>
  <dcterms:modified xsi:type="dcterms:W3CDTF">2014-02-27T19:32:26Z</dcterms:modified>
</cp:coreProperties>
</file>